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228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457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685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9144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11430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1371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1600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1828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ítulo y subtítul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Texto del título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97" name="Shape 97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 foto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Shape 105"/>
          <p:cNvSpPr/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Shape 106"/>
          <p:cNvSpPr/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Shape 107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 foto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Shape 115"/>
          <p:cNvSpPr/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Shape 116"/>
          <p:cNvSpPr/>
          <p:nvPr>
            <p:ph type="sldNum" sz="quarter" idx="2"/>
          </p:nvPr>
        </p:nvSpPr>
        <p:spPr>
          <a:xfrm>
            <a:off x="6335522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ita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52" sz="26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— Juan López</a:t>
            </a:r>
          </a:p>
        </p:txBody>
      </p:sp>
      <p:sp>
        <p:nvSpPr>
          <p:cNvPr id="124" name="Shape 124"/>
          <p:cNvSpPr/>
          <p:nvPr>
            <p:ph type="body" sz="quarter" idx="14"/>
          </p:nvPr>
        </p:nvSpPr>
        <p:spPr>
          <a:xfrm>
            <a:off x="673100" y="5317839"/>
            <a:ext cx="11658600" cy="105756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464" sz="58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 defTabSz="914400"/>
            <a:r>
              <a:t>Escribir una cita aquí</a:t>
            </a:r>
          </a:p>
        </p:txBody>
      </p:sp>
      <p:sp>
        <p:nvSpPr>
          <p:cNvPr id="125" name="Shape 125"/>
          <p:cNvSpPr/>
          <p:nvPr>
            <p:ph type="body" sz="quarter" idx="15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26" name="Shape 126"/>
          <p:cNvSpPr/>
          <p:nvPr>
            <p:ph type="body" sz="quarter" idx="16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7" name="Shape 127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hape 1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En blanco alt.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(horizontal)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148" sz="7400">
                <a:solidFill>
                  <a:srgbClr val="FFFFFF"/>
                </a:solidFill>
              </a:defRPr>
            </a:lvl1pPr>
          </a:lstStyle>
          <a:p>
            <a:pPr/>
            <a:r>
              <a:t>Texto del título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(horizontal A)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Shape 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32" name="Shape 32"/>
          <p:cNvSpPr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33" name="Shape 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(centro)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Texto del título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(centro alt.)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/>
            </a:lvl1pPr>
          </a:lstStyle>
          <a:p>
            <a:pPr/>
            <a:r>
              <a:t>Texto del título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(vertical)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Shape 57"/>
          <p:cNvSpPr/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148" sz="7400"/>
            </a:lvl1pPr>
          </a:lstStyle>
          <a:p>
            <a:pPr/>
            <a:r>
              <a:t>Texto del título</a:t>
            </a:r>
          </a:p>
        </p:txBody>
      </p:sp>
      <p:sp>
        <p:nvSpPr>
          <p:cNvPr id="58" name="Shape 58"/>
          <p:cNvSpPr/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9" name="Shape 5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(arrib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Shape 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Shape 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77" name="Shape 7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8" name="Shape 78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, viñetas y f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body" sz="quarter" idx="14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87" name="Shape 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88" name="Shape 88"/>
          <p:cNvSpPr/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pc="48" sz="2400"/>
            </a:lvl1pPr>
            <a:lvl2pPr>
              <a:spcBef>
                <a:spcPts val="2800"/>
              </a:spcBef>
              <a:defRPr spc="48" sz="2400"/>
            </a:lvl2pPr>
            <a:lvl3pPr>
              <a:spcBef>
                <a:spcPts val="2800"/>
              </a:spcBef>
              <a:defRPr spc="48" sz="2400"/>
            </a:lvl3pPr>
            <a:lvl4pPr>
              <a:spcBef>
                <a:spcPts val="2800"/>
              </a:spcBef>
              <a:defRPr spc="48" sz="2400"/>
            </a:lvl4pPr>
            <a:lvl5pPr>
              <a:spcBef>
                <a:spcPts val="2800"/>
              </a:spcBef>
              <a:defRPr spc="48" sz="24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89" name="Shape 89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Texto del título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38817" y="9231630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cap="all" spc="28" sz="1400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title"/>
          </p:nvPr>
        </p:nvSpPr>
        <p:spPr>
          <a:prstGeom prst="rect">
            <a:avLst/>
          </a:prstGeom>
          <a:solidFill>
            <a:srgbClr val="619E5C">
              <a:alpha val="15000"/>
            </a:srgbClr>
          </a:solidFill>
        </p:spPr>
        <p:txBody>
          <a:bodyPr anchor="t"/>
          <a:lstStyle/>
          <a:p>
            <a:pPr defTabSz="452627">
              <a:defRPr spc="57" sz="2871"/>
            </a:pPr>
            <a:r>
              <a:t>MARIA SOAGE CAMPELO</a:t>
            </a:r>
          </a:p>
          <a:p>
            <a:pPr defTabSz="452627">
              <a:defRPr spc="57" sz="2871"/>
            </a:pPr>
          </a:p>
          <a:p>
            <a:pPr defTabSz="452627">
              <a:defRPr spc="57" sz="2871"/>
            </a:pPr>
            <a:r>
              <a:t>PROJET NSY103 2018-2019</a:t>
            </a:r>
          </a:p>
          <a:p>
            <a:pPr defTabSz="452627">
              <a:defRPr spc="57" sz="2871"/>
            </a:pPr>
          </a:p>
          <a:p>
            <a:pPr defTabSz="452627">
              <a:defRPr spc="57" sz="2871"/>
            </a:pPr>
            <a:r>
              <a:t>“CONVERTIR DES DÉCIMAUX EN ROMANS</a:t>
            </a:r>
          </a:p>
          <a:p>
            <a:pPr defTabSz="452627">
              <a:defRPr spc="57" sz="2871"/>
            </a:pPr>
            <a:r>
              <a:t>ET DES ROMANS EN DÉCIMAUX”</a:t>
            </a:r>
          </a:p>
          <a:p>
            <a:pPr defTabSz="452627">
              <a:defRPr spc="31" sz="1584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title"/>
          </p:nvPr>
        </p:nvSpPr>
        <p:spPr>
          <a:xfrm>
            <a:off x="673100" y="2311400"/>
            <a:ext cx="11460064" cy="4725492"/>
          </a:xfrm>
          <a:prstGeom prst="rect">
            <a:avLst/>
          </a:prstGeom>
          <a:solidFill>
            <a:srgbClr val="619E5C">
              <a:alpha val="15000"/>
            </a:srgbClr>
          </a:solidFill>
        </p:spPr>
        <p:txBody>
          <a:bodyPr anchor="t"/>
          <a:lstStyle/>
          <a:p>
            <a:pPr defTabSz="356615">
              <a:defRPr spc="45" sz="2262"/>
            </a:pPr>
            <a:r>
              <a:t> 1) L’utilisateur choisit S’il veut convertir décimaux en romans ou romans en décimaux en tapant 1 ou 2</a:t>
            </a:r>
          </a:p>
          <a:p>
            <a:pPr defTabSz="356615">
              <a:defRPr spc="45" sz="2262"/>
            </a:pPr>
          </a:p>
          <a:p>
            <a:pPr defTabSz="356615">
              <a:defRPr spc="45" sz="2262"/>
            </a:pPr>
            <a:r>
              <a:t>2) l’utilisateur Saisit le décimal ou le roman à convertir</a:t>
            </a:r>
          </a:p>
          <a:p>
            <a:pPr defTabSz="356615">
              <a:defRPr spc="45" sz="2262"/>
            </a:pPr>
          </a:p>
          <a:p>
            <a:pPr defTabSz="356615">
              <a:defRPr spc="45" sz="2262"/>
            </a:pPr>
            <a:r>
              <a:t>3) Le décimal ou le roman saisi par l'utilisateur est passé en paramètre dans la méthode correspondante</a:t>
            </a:r>
          </a:p>
          <a:p>
            <a:pPr defTabSz="356615">
              <a:defRPr spc="45" sz="2262"/>
            </a:pPr>
            <a:r>
              <a:t>dec_to_roman ou roman_to_dec</a:t>
            </a:r>
          </a:p>
          <a:p>
            <a:pPr defTabSz="356615">
              <a:defRPr spc="45" sz="2262"/>
            </a:pPr>
          </a:p>
          <a:p>
            <a:pPr defTabSz="356615">
              <a:defRPr spc="45" sz="2262"/>
            </a:pPr>
            <a:r>
              <a:t>4) La méthode correspondante convertit les  décimaux en romans ou romans en décimaux</a:t>
            </a:r>
          </a:p>
          <a:p>
            <a:pPr defTabSz="356615">
              <a:defRPr spc="24" sz="1248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CONVERSION</a:t>
            </a:r>
          </a:p>
        </p:txBody>
      </p:sp>
      <p:pic>
        <p:nvPicPr>
          <p:cNvPr id="163" name="Captura de pantalla 2019-02-02 a las 23.36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837" y="1485875"/>
            <a:ext cx="11238249" cy="728499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CONVERSION 2 : Une autre façon</a:t>
            </a:r>
          </a:p>
        </p:txBody>
      </p:sp>
      <p:pic>
        <p:nvPicPr>
          <p:cNvPr id="166" name="Captura de pantalla 2019-02-02 a las 23.36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1743" y="2329782"/>
            <a:ext cx="11481314" cy="406532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body" idx="13"/>
          </p:nvPr>
        </p:nvSpPr>
        <p:spPr>
          <a:xfrm>
            <a:off x="673100" y="1320800"/>
            <a:ext cx="11658600" cy="980765"/>
          </a:xfrm>
          <a:prstGeom prst="rect">
            <a:avLst/>
          </a:prstGeom>
        </p:spPr>
        <p:txBody>
          <a:bodyPr/>
          <a:lstStyle/>
          <a:p>
            <a:pPr/>
            <a:r>
              <a:t>fait la conversion de romans en décimaux </a:t>
            </a:r>
          </a:p>
        </p:txBody>
      </p:sp>
      <p:sp>
        <p:nvSpPr>
          <p:cNvPr id="169" name="Shape 1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MÉTHODE ROMAN_TO_DEC</a:t>
            </a:r>
          </a:p>
        </p:txBody>
      </p:sp>
      <p:pic>
        <p:nvPicPr>
          <p:cNvPr id="170" name="Captura de pantalla 2019-02-02 a las 22.47.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3494" y="2138583"/>
            <a:ext cx="10477212" cy="574643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body" idx="13"/>
          </p:nvPr>
        </p:nvSpPr>
        <p:spPr>
          <a:xfrm>
            <a:off x="673100" y="1320800"/>
            <a:ext cx="11658600" cy="980765"/>
          </a:xfrm>
          <a:prstGeom prst="rect">
            <a:avLst/>
          </a:prstGeom>
        </p:spPr>
        <p:txBody>
          <a:bodyPr/>
          <a:lstStyle/>
          <a:p>
            <a:pPr/>
            <a:r>
              <a:t>fait la conversion de décimaux en romans</a:t>
            </a:r>
          </a:p>
        </p:txBody>
      </p:sp>
      <p:sp>
        <p:nvSpPr>
          <p:cNvPr id="173" name="Shape 1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MÉTHODE DEC_TO_ROMAN</a:t>
            </a:r>
          </a:p>
        </p:txBody>
      </p:sp>
      <p:pic>
        <p:nvPicPr>
          <p:cNvPr id="174" name="Captura de pantalla 2019-02-02 a las 23.08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2652" y="2131734"/>
            <a:ext cx="10579496" cy="498100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body" idx="13"/>
          </p:nvPr>
        </p:nvSpPr>
        <p:spPr>
          <a:xfrm>
            <a:off x="673100" y="1320800"/>
            <a:ext cx="11658600" cy="980765"/>
          </a:xfrm>
          <a:prstGeom prst="rect">
            <a:avLst/>
          </a:prstGeom>
        </p:spPr>
        <p:txBody>
          <a:bodyPr/>
          <a:lstStyle/>
          <a:p>
            <a:pPr/>
            <a:r>
              <a:t>Test pour verifier les méthodes —&gt; Résultats corrects</a:t>
            </a:r>
          </a:p>
        </p:txBody>
      </p:sp>
      <p:sp>
        <p:nvSpPr>
          <p:cNvPr id="177" name="Shape 1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Tests</a:t>
            </a:r>
          </a:p>
        </p:txBody>
      </p:sp>
      <p:pic>
        <p:nvPicPr>
          <p:cNvPr id="178" name="Captura de pantalla 2019-02-02 a las 23.12.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2315" y="2002581"/>
            <a:ext cx="10795001" cy="3302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179" name="Shape 179"/>
          <p:cNvSpPr/>
          <p:nvPr/>
        </p:nvSpPr>
        <p:spPr>
          <a:xfrm>
            <a:off x="673100" y="5499100"/>
            <a:ext cx="11658600" cy="980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OUTPUT DANS LE TERMINAL :</a:t>
            </a:r>
          </a:p>
        </p:txBody>
      </p:sp>
      <p:pic>
        <p:nvPicPr>
          <p:cNvPr id="180" name="Captura de pantalla 2019-02-02 a las 23.14.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43500" y="6178351"/>
            <a:ext cx="2717800" cy="21844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body" idx="13"/>
          </p:nvPr>
        </p:nvSpPr>
        <p:spPr>
          <a:xfrm>
            <a:off x="673100" y="1320800"/>
            <a:ext cx="11658600" cy="980765"/>
          </a:xfrm>
          <a:prstGeom prst="rect">
            <a:avLst/>
          </a:prstGeom>
        </p:spPr>
        <p:txBody>
          <a:bodyPr/>
          <a:lstStyle/>
          <a:p>
            <a:pPr/>
            <a:r>
              <a:t>Test pour verifier les méthodes —&gt; Résultats corrects</a:t>
            </a:r>
          </a:p>
        </p:txBody>
      </p:sp>
      <p:sp>
        <p:nvSpPr>
          <p:cNvPr id="183" name="Shape 1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Tests</a:t>
            </a:r>
          </a:p>
        </p:txBody>
      </p:sp>
      <p:sp>
        <p:nvSpPr>
          <p:cNvPr id="184" name="Shape 184"/>
          <p:cNvSpPr/>
          <p:nvPr/>
        </p:nvSpPr>
        <p:spPr>
          <a:xfrm>
            <a:off x="673100" y="5397500"/>
            <a:ext cx="11658600" cy="980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OUTPUT DANS LE TERMINAL :</a:t>
            </a:r>
          </a:p>
        </p:txBody>
      </p:sp>
      <p:pic>
        <p:nvPicPr>
          <p:cNvPr id="185" name="Captura de pantalla 2019-02-02 a las 23.15.5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8655" y="2290266"/>
            <a:ext cx="10160001" cy="24384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186" name="Captura de pantalla 2019-02-02 a las 23.17.0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0493" y="6285210"/>
            <a:ext cx="3363814" cy="21540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